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62000" y="4876800"/>
            <a:ext cx="7543800" cy="9477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5867400"/>
            <a:ext cx="6934200" cy="762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0863" y="152400"/>
            <a:ext cx="71707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52400" y="16002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1172ED4-71E3-4167-B255-4A8330A5215F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F96403-5A10-47BC-ABE3-352EB9A6AC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274638"/>
            <a:ext cx="7391400" cy="868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6 PROVINSI DENGAN ... </a:t>
            </a:r>
            <a:br>
              <a:rPr lang="en-US" sz="3600" b="1" dirty="0" smtClean="0"/>
            </a:br>
            <a:r>
              <a:rPr lang="en-US" sz="2700" b="1" dirty="0" smtClean="0"/>
              <a:t>(TA.2013)</a:t>
            </a:r>
            <a:endParaRPr lang="en-US" sz="27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213360" y="2133600"/>
          <a:ext cx="431292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"/>
                <a:gridCol w="2438400"/>
                <a:gridCol w="132588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PROVINSI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%</a:t>
                      </a:r>
                      <a:r>
                        <a:rPr lang="en-US" sz="1600" baseline="0" dirty="0" smtClean="0"/>
                        <a:t> REALISASI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Sulawesi Utara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99,57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Papua Barat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99,42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Sumatera Barat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98,50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Gorontalo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97,99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Sulawesi Tengah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97,73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Sulawesi</a:t>
                      </a:r>
                      <a:r>
                        <a:rPr lang="en-US" b="1" baseline="0" dirty="0" smtClean="0"/>
                        <a:t> Tenggara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96,48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52400" y="1722437"/>
            <a:ext cx="6019800" cy="71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REALISASI DEKONSENTRASI TERTINGGI:</a:t>
            </a:r>
            <a:endParaRPr lang="en-US" sz="2000" b="1" dirty="0"/>
          </a:p>
        </p:txBody>
      </p:sp>
      <p:graphicFrame>
        <p:nvGraphicFramePr>
          <p:cNvPr id="10" name="Content Placeholder 6"/>
          <p:cNvGraphicFramePr>
            <a:graphicFrameLocks noGrp="1"/>
          </p:cNvGraphicFramePr>
          <p:nvPr>
            <p:ph sz="half" idx="4294967295"/>
          </p:nvPr>
        </p:nvGraphicFramePr>
        <p:xfrm>
          <a:off x="4632960" y="3017520"/>
          <a:ext cx="441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"/>
                <a:gridCol w="2286000"/>
                <a:gridCol w="150876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PROVINSI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REALISASI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Sulawesi Barat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86,86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29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Sumatera Utara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84,75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Jawa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Timur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83,82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Sumatera Selatan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75,45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Kepulauan</a:t>
                      </a:r>
                      <a:r>
                        <a:rPr lang="en-US" b="0" baseline="0" dirty="0" smtClean="0"/>
                        <a:t> Riau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62,24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Papua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40,75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ontent Placeholder 8"/>
          <p:cNvSpPr>
            <a:spLocks noGrp="1"/>
          </p:cNvSpPr>
          <p:nvPr>
            <p:ph sz="half" idx="4294967295"/>
          </p:nvPr>
        </p:nvSpPr>
        <p:spPr>
          <a:xfrm>
            <a:off x="4648200" y="2332038"/>
            <a:ext cx="4495800" cy="71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REALISASI DEKONSENTRASI TERENDAH:</a:t>
            </a:r>
            <a:endParaRPr lang="en-US" sz="20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52400" y="2667000"/>
            <a:ext cx="4343400" cy="91440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63440" y="3657600"/>
            <a:ext cx="4343400" cy="38100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4886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Sumber</a:t>
            </a:r>
            <a:r>
              <a:rPr lang="en-US" b="1" i="1" dirty="0" smtClean="0"/>
              <a:t>: </a:t>
            </a:r>
            <a:r>
              <a:rPr lang="en-US" b="1" i="1" dirty="0" err="1" smtClean="0"/>
              <a:t>Setditjen</a:t>
            </a:r>
            <a:r>
              <a:rPr lang="en-US" b="1" i="1" dirty="0" smtClean="0"/>
              <a:t>, 17 </a:t>
            </a:r>
            <a:r>
              <a:rPr lang="en-US" b="1" i="1" dirty="0" err="1" smtClean="0"/>
              <a:t>Maret</a:t>
            </a:r>
            <a:r>
              <a:rPr lang="en-US" b="1" i="1" dirty="0" smtClean="0"/>
              <a:t> 2014</a:t>
            </a:r>
            <a:endParaRPr lang="en-US" b="1" i="1" dirty="0"/>
          </a:p>
        </p:txBody>
      </p:sp>
      <p:sp>
        <p:nvSpPr>
          <p:cNvPr id="15" name="Rounded Rectangle 14"/>
          <p:cNvSpPr/>
          <p:nvPr/>
        </p:nvSpPr>
        <p:spPr>
          <a:xfrm>
            <a:off x="175260" y="3832860"/>
            <a:ext cx="4343400" cy="127254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671060" y="5486400"/>
            <a:ext cx="4343400" cy="381000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 puzzle design template">
  <a:themeElements>
    <a:clrScheme name="Default Design 1">
      <a:dk1>
        <a:srgbClr val="003366"/>
      </a:dk1>
      <a:lt1>
        <a:srgbClr val="0099CC"/>
      </a:lt1>
      <a:dk2>
        <a:srgbClr val="003366"/>
      </a:dk2>
      <a:lt2>
        <a:srgbClr val="003366"/>
      </a:lt2>
      <a:accent1>
        <a:srgbClr val="DAE7EE"/>
      </a:accent1>
      <a:accent2>
        <a:srgbClr val="9ED2F6"/>
      </a:accent2>
      <a:accent3>
        <a:srgbClr val="AACAE2"/>
      </a:accent3>
      <a:accent4>
        <a:srgbClr val="002A56"/>
      </a:accent4>
      <a:accent5>
        <a:srgbClr val="EAF1F5"/>
      </a:accent5>
      <a:accent6>
        <a:srgbClr val="8FBEDF"/>
      </a:accent6>
      <a:hlink>
        <a:srgbClr val="D1B681"/>
      </a:hlink>
      <a:folHlink>
        <a:srgbClr val="B2C45A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3366"/>
        </a:dk1>
        <a:lt1>
          <a:srgbClr val="0099CC"/>
        </a:lt1>
        <a:dk2>
          <a:srgbClr val="003366"/>
        </a:dk2>
        <a:lt2>
          <a:srgbClr val="003366"/>
        </a:lt2>
        <a:accent1>
          <a:srgbClr val="DAE7EE"/>
        </a:accent1>
        <a:accent2>
          <a:srgbClr val="9ED2F6"/>
        </a:accent2>
        <a:accent3>
          <a:srgbClr val="AACAE2"/>
        </a:accent3>
        <a:accent4>
          <a:srgbClr val="002A56"/>
        </a:accent4>
        <a:accent5>
          <a:srgbClr val="EAF1F5"/>
        </a:accent5>
        <a:accent6>
          <a:srgbClr val="8FBEDF"/>
        </a:accent6>
        <a:hlink>
          <a:srgbClr val="D1B681"/>
        </a:hlink>
        <a:folHlink>
          <a:srgbClr val="B2C45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 puzzle design template</Template>
  <TotalTime>822</TotalTime>
  <Words>75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Teamwork puzzle design template</vt:lpstr>
      <vt:lpstr>6 PROVINSI DENGAN ...  (TA.2013)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PROVINSI DENGAN ... (TA.2013)</dc:title>
  <dc:creator>SAMSUNG</dc:creator>
  <cp:lastModifiedBy>SAMSUNG</cp:lastModifiedBy>
  <cp:revision>6</cp:revision>
  <dcterms:created xsi:type="dcterms:W3CDTF">2014-03-17T14:06:41Z</dcterms:created>
  <dcterms:modified xsi:type="dcterms:W3CDTF">2014-04-03T07:48:53Z</dcterms:modified>
</cp:coreProperties>
</file>